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308" r:id="rId5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29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, design&#10;&#10;Descrizione generata automaticamente">
            <a:extLst>
              <a:ext uri="{FF2B5EF4-FFF2-40B4-BE49-F238E27FC236}">
                <a16:creationId xmlns:a16="http://schemas.microsoft.com/office/drawing/2014/main" id="{D356F56A-55A8-FB5E-8E63-D9949A9A0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, numero&#10;&#10;Descrizione generata automaticamente">
            <a:extLst>
              <a:ext uri="{FF2B5EF4-FFF2-40B4-BE49-F238E27FC236}">
                <a16:creationId xmlns:a16="http://schemas.microsoft.com/office/drawing/2014/main" id="{622C7FA2-BCF1-80B5-D974-59B365164E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857"/>
            <a:ext cx="12192000" cy="6010286"/>
          </a:xfrm>
          <a:prstGeom prst="rect">
            <a:avLst/>
          </a:prstGeom>
        </p:spPr>
      </p:pic>
      <p:pic>
        <p:nvPicPr>
          <p:cNvPr id="4" name="Immagine 3" descr="Immagine che contiene testo, schermata, Carattere, numero&#10;&#10;Descrizione generata automaticamente">
            <a:extLst>
              <a:ext uri="{FF2B5EF4-FFF2-40B4-BE49-F238E27FC236}">
                <a16:creationId xmlns:a16="http://schemas.microsoft.com/office/drawing/2014/main" id="{74A16B17-5DF1-021B-E823-5878372B7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74"/>
            <a:ext cx="12192000" cy="6010286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cielo, edificio, erba, aria aperta&#10;&#10;Descrizione generata automaticamente">
            <a:extLst>
              <a:ext uri="{FF2B5EF4-FFF2-40B4-BE49-F238E27FC236}">
                <a16:creationId xmlns:a16="http://schemas.microsoft.com/office/drawing/2014/main" id="{6D88C7FB-7641-F2EE-8907-2AB999BB8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testo, schermata, Rettangolo, Biglietto Post-it&#10;&#10;Descrizione generata automaticamente">
            <a:extLst>
              <a:ext uri="{FF2B5EF4-FFF2-40B4-BE49-F238E27FC236}">
                <a16:creationId xmlns:a16="http://schemas.microsoft.com/office/drawing/2014/main" id="{2CEA05EE-6260-5396-A142-3602FAC90D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507" y="0"/>
            <a:ext cx="55509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</Words>
  <Application>Microsoft Office PowerPoint</Application>
  <PresentationFormat>Widescreen</PresentationFormat>
  <Paragraphs>2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7</cp:revision>
  <dcterms:created xsi:type="dcterms:W3CDTF">2024-11-18T16:14:57Z</dcterms:created>
  <dcterms:modified xsi:type="dcterms:W3CDTF">2024-11-24T11:53:51Z</dcterms:modified>
</cp:coreProperties>
</file>